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4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1E113-CDE5-4433-963B-A64206A094A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BC076-AD03-4AA5-BBA3-F9F892DEEB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1E113-CDE5-4433-963B-A64206A094A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BC076-AD03-4AA5-BBA3-F9F892DEEB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1E113-CDE5-4433-963B-A64206A094A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BC076-AD03-4AA5-BBA3-F9F892DEEB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1E113-CDE5-4433-963B-A64206A094A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BC076-AD03-4AA5-BBA3-F9F892DEEB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1E113-CDE5-4433-963B-A64206A094A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BC076-AD03-4AA5-BBA3-F9F892DEEB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1E113-CDE5-4433-963B-A64206A094A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BC076-AD03-4AA5-BBA3-F9F892DEEB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1E113-CDE5-4433-963B-A64206A094A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BC076-AD03-4AA5-BBA3-F9F892DEEB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1E113-CDE5-4433-963B-A64206A094A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BC076-AD03-4AA5-BBA3-F9F892DEEB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1E113-CDE5-4433-963B-A64206A094A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BC076-AD03-4AA5-BBA3-F9F892DEEB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1E113-CDE5-4433-963B-A64206A094A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BC076-AD03-4AA5-BBA3-F9F892DEEB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1E113-CDE5-4433-963B-A64206A094A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BC076-AD03-4AA5-BBA3-F9F892DEEB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1E113-CDE5-4433-963B-A64206A094A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8BC076-AD03-4AA5-BBA3-F9F892DEEB0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78098"/>
          </a:xfrm>
        </p:spPr>
        <p:txBody>
          <a:bodyPr>
            <a:noAutofit/>
          </a:bodyPr>
          <a:lstStyle/>
          <a:p>
            <a:r>
              <a:rPr lang="en-US" altLang="zh-CN" sz="2800" dirty="0" smtClean="0"/>
              <a:t>****</a:t>
            </a:r>
            <a:r>
              <a:rPr lang="zh-CN" altLang="en-US" sz="2800" dirty="0" smtClean="0"/>
              <a:t>街道</a:t>
            </a:r>
            <a:r>
              <a:rPr lang="en-US" altLang="zh-CN" sz="2800" dirty="0" smtClean="0"/>
              <a:t>****</a:t>
            </a:r>
            <a:r>
              <a:rPr lang="zh-CN" altLang="en-US" sz="2800" dirty="0" smtClean="0"/>
              <a:t>社区</a:t>
            </a:r>
            <a:r>
              <a:rPr lang="en-US" altLang="zh-CN" sz="2800" dirty="0" smtClean="0"/>
              <a:t>****</a:t>
            </a:r>
            <a:r>
              <a:rPr lang="zh-CN" altLang="en-US" sz="2800" dirty="0" smtClean="0"/>
              <a:t>组王</a:t>
            </a:r>
            <a:r>
              <a:rPr lang="en-US" altLang="zh-CN" sz="2800" dirty="0" smtClean="0"/>
              <a:t>****</a:t>
            </a:r>
            <a:r>
              <a:rPr lang="zh-CN" altLang="en-US" sz="2800" dirty="0" smtClean="0"/>
              <a:t>危房改造照片</a:t>
            </a:r>
            <a:endParaRPr lang="zh-CN" altLang="en-US" sz="2800" dirty="0"/>
          </a:p>
        </p:txBody>
      </p:sp>
      <p:pic>
        <p:nvPicPr>
          <p:cNvPr id="17" name="内容占位符 16" descr="红星社区金新组马双兹1.jpg"/>
          <p:cNvPicPr>
            <a:picLocks noGrp="1" noChangeAspect="1"/>
          </p:cNvPicPr>
          <p:nvPr>
            <p:ph sz="half" idx="2"/>
          </p:nvPr>
        </p:nvPicPr>
        <p:blipFill>
          <a:blip r:embed="rId1" cstate="print"/>
          <a:stretch>
            <a:fillRect/>
          </a:stretch>
        </p:blipFill>
        <p:spPr>
          <a:xfrm>
            <a:off x="899592" y="1124744"/>
            <a:ext cx="3160713" cy="2363464"/>
          </a:xfrm>
        </p:spPr>
      </p:pic>
      <p:pic>
        <p:nvPicPr>
          <p:cNvPr id="18" name="内容占位符 17" descr="红星社区金新组马双兹2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827584" y="4005064"/>
            <a:ext cx="3159472" cy="2312496"/>
          </a:xfrm>
        </p:spPr>
      </p:pic>
      <p:pic>
        <p:nvPicPr>
          <p:cNvPr id="19" name="图片 18" descr="红星社区金新组马双兹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1988840"/>
            <a:ext cx="3932602" cy="2950924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763688" y="350100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危房改造前</a:t>
            </a:r>
            <a:endParaRPr lang="zh-CN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619672" y="630932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危房改造中</a:t>
            </a:r>
            <a:endParaRPr lang="zh-CN" alt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868144" y="500388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危房改造后</a:t>
            </a:r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668344" y="188640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mtClean="0"/>
              <a:t>范例</a:t>
            </a:r>
            <a:endParaRPr lang="zh-CN" alt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78098"/>
          </a:xfrm>
        </p:spPr>
        <p:txBody>
          <a:bodyPr>
            <a:noAutofit/>
          </a:bodyPr>
          <a:lstStyle/>
          <a:p>
            <a:r>
              <a:rPr lang="en-US" altLang="zh-CN" sz="2800" dirty="0" smtClean="0"/>
              <a:t>****</a:t>
            </a:r>
            <a:r>
              <a:rPr lang="zh-CN" altLang="en-US" sz="2800" smtClean="0"/>
              <a:t>街道</a:t>
            </a:r>
            <a:r>
              <a:rPr lang="en-US" altLang="zh-CN" sz="2800" smtClean="0"/>
              <a:t>****</a:t>
            </a:r>
            <a:r>
              <a:rPr lang="zh-CN" altLang="en-US" sz="2800" smtClean="0"/>
              <a:t>村</a:t>
            </a:r>
            <a:r>
              <a:rPr lang="en-US" altLang="zh-CN" sz="2800" smtClean="0"/>
              <a:t>****</a:t>
            </a:r>
            <a:r>
              <a:rPr lang="zh-CN" altLang="en-US" sz="2800" smtClean="0"/>
              <a:t>组马孝兹</a:t>
            </a:r>
            <a:r>
              <a:rPr lang="en-US" altLang="zh-CN" sz="2800" dirty="0" smtClean="0"/>
              <a:t>C</a:t>
            </a:r>
            <a:r>
              <a:rPr lang="zh-CN" altLang="en-US" sz="2800" dirty="0" smtClean="0"/>
              <a:t>级危房</a:t>
            </a:r>
            <a:r>
              <a:rPr lang="zh-CN" altLang="en-US" sz="2800" dirty="0" smtClean="0"/>
              <a:t>改造照片</a:t>
            </a:r>
            <a:endParaRPr lang="zh-CN" altLang="en-US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1763688" y="350100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危房改造前</a:t>
            </a:r>
            <a:endParaRPr lang="zh-CN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619672" y="630932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危房改造中</a:t>
            </a:r>
            <a:endParaRPr lang="zh-CN" alt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868144" y="500388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危房改造后</a:t>
            </a:r>
            <a:endParaRPr lang="zh-CN" altLang="en-US" dirty="0"/>
          </a:p>
        </p:txBody>
      </p:sp>
      <p:pic>
        <p:nvPicPr>
          <p:cNvPr id="11" name="内容占位符 10" descr="QQ图片20181107151908.jpg"/>
          <p:cNvPicPr>
            <a:picLocks noGrp="1" noChangeAspect="1"/>
          </p:cNvPicPr>
          <p:nvPr>
            <p:ph sz="half" idx="2"/>
          </p:nvPr>
        </p:nvPicPr>
        <p:blipFill>
          <a:blip r:embed="rId1" cstate="print"/>
          <a:stretch>
            <a:fillRect/>
          </a:stretch>
        </p:blipFill>
        <p:spPr>
          <a:xfrm>
            <a:off x="539552" y="1052736"/>
            <a:ext cx="3320108" cy="2490080"/>
          </a:xfrm>
        </p:spPr>
      </p:pic>
      <p:pic>
        <p:nvPicPr>
          <p:cNvPr id="13" name="内容占位符 12" descr="QQ图片20181107151955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499992" y="1844824"/>
            <a:ext cx="4041775" cy="3031331"/>
          </a:xfrm>
        </p:spPr>
      </p:pic>
      <p:pic>
        <p:nvPicPr>
          <p:cNvPr id="14" name="图片 13" descr="QQ图片2018110715214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4005064"/>
            <a:ext cx="3024336" cy="226825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</Words>
  <Application>WPS 演示</Application>
  <PresentationFormat>全屏显示(4:3)</PresentationFormat>
  <Paragraphs>18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9" baseType="lpstr">
      <vt:lpstr>Arial</vt:lpstr>
      <vt:lpstr>宋体</vt:lpstr>
      <vt:lpstr>Wingdings</vt:lpstr>
      <vt:lpstr>Calibri</vt:lpstr>
      <vt:lpstr>微软雅黑</vt:lpstr>
      <vt:lpstr>Arial Unicode MS</vt:lpstr>
      <vt:lpstr>Office 主题</vt:lpstr>
      <vt:lpstr>****街道****社区****组马****危房改造照片</vt:lpstr>
      <vt:lpstr>****街道****村****组马孝兹C级危房改造照片</vt:lpstr>
    </vt:vector>
  </TitlesOfParts>
  <Company>Www.SangSan.Cn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南宾街道红星社区金新组马双兹危房改造照片</dc:title>
  <dc:creator>桑三博客</dc:creator>
  <cp:lastModifiedBy>Administrator</cp:lastModifiedBy>
  <cp:revision>6</cp:revision>
  <dcterms:created xsi:type="dcterms:W3CDTF">2018-09-10T07:24:00Z</dcterms:created>
  <dcterms:modified xsi:type="dcterms:W3CDTF">2020-02-14T10:04:45Z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